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пт 26.11.21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35292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должен писать сочинение?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Итоговое сочинение должен написать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каждый, кто собирается сдавать ЕГЭ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оно является допуском к нему.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 значит, сочинение пишут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11-классники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учащиеся экстерната и выпускники прошлых лет, желающие сдать ЕГЭ.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Когда и где пишут итоговое сочинение? 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Экзамен начинается в 10 часов по местному времени. Разумеется, прийти надо заранее, уже с 9 часов аудитории должны быть готовы принять школьников. До начала собственно работы над сочинением нужно будет прослушать инструктаж, заполнить бланки регистрации и записи. 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Местом проведения итогового сочинения является учебное заведение (школа, лицей, гимназия), в котором учится выпускник.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08" y="5661248"/>
            <a:ext cx="1331640" cy="8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86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496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времени дается на итоговое сочинение? Можно ли сделать перерыв?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написание итогового сочинения отводится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 часа 55 минут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только инструкции получены, а бланки заполнены, на доске фиксируется время начала работы. Учтите: если заполнение бланков в это время не входит, то рассчитать сроки своей работы так, чтобы успеть переписать текст на «чистовик», вам придется самому!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участников итогового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сочинения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ОВЗ, детей-инвалидов и инвалидов продолжительность написания итогового сочинения (изложения) увеличивается на 1,5 часа.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08" y="5661248"/>
            <a:ext cx="1331640" cy="8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9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будут известны темы сочинений? 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Конкретные темы итогового сочинения 2021-2022 года заранее неизвестны. Их огласят только непосредственно перед началом экзамена. За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15 минут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 начала темы появятся на специальном сайте. Их распечатают и принесут в аудиторию, зачитают выпускникам, затем напишут на доске либо раздадут каждому на листочках.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Будьте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внимательны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в бланк надо будет внести номер темы, а затем на первой странице записать тему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словами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итогового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сочинения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подбираются для каждого часового пояса отдельно – звонить друзьям на Камчатку не имеет смысла!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Однако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давно известны основные тематические направления итогового сочинения в этом году.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08" y="5661248"/>
            <a:ext cx="1331640" cy="8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51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7129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2021/22 учебном году 11-классники будут писать итоговое сочинение по следующим направлениям: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Человек путешествующий: дорога в жизни человека. </a:t>
            </a:r>
          </a:p>
          <a:p>
            <a:r>
              <a:rPr lang="ru-RU" sz="2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Цивилизация и технологии — спасение, вызов или трагедия?</a:t>
            </a:r>
          </a:p>
          <a:p>
            <a:r>
              <a:rPr lang="ru-RU" sz="2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Преступление и наказание — вечная тема. </a:t>
            </a:r>
          </a:p>
          <a:p>
            <a:r>
              <a:rPr lang="ru-RU" sz="2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Книга (музыка, спектакль, фильм) — про меня. </a:t>
            </a:r>
          </a:p>
          <a:p>
            <a:r>
              <a:rPr lang="ru-RU" sz="2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Кому на Руси жить хорошо? — вопрос гражданина.</a:t>
            </a:r>
          </a:p>
          <a:p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тех, кто еще не успел обдумать, что можно написать по предложенным направлениям, напомним, что есть официальный комментарий Федерального института педагогических измерений (ФИПИ), где содержатся комментарии к каждому из открытых тематических направлений итоговых сочинений 2022.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08" y="5661248"/>
            <a:ext cx="1331640" cy="8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07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089920" cy="205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1052736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 можно и чем нельзя пользоваться во время написания итогового сочинения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636912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собой разрешается взять: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документ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удостоверяющий личность;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ручка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гелевая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или капиллярная с чёрными чернилами);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лекарства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питание (при необходимости);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специальные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технические средства (для участников ОВЗ, детей инвалидов, инвалидов, при необходимости).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Кроме того, вам выдадут на месте: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орфографический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словарь,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листы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бумаги для черновиков.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08" y="5661248"/>
            <a:ext cx="1331640" cy="8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36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089920" cy="205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1052736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 можно и чем нельзя пользоваться во время написания итогового сочинения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636912"/>
            <a:ext cx="84249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собой запрещено брать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средства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связи;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фото-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аудио-, видеоаппаратуру;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справочные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материалы;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письменные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заметки и иные средства хранения и передачи информации;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собственные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орфографические и толковые словари;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тексты литературного материала для использования в сочинении.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Да-да, тексты произведений тоже использовать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!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Организаторы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считают, что достаточно просто рассуждать на основе прочитанных книг; допускается свободное цитирование.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Участники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итогового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сочинения,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нарушившие установленные требования,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удаляются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 итогового сочинения членом комиссии по его проведению.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857730"/>
            <a:ext cx="1267820" cy="84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07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089920" cy="205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1052736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будет, если опоздать на итоговое сочинение?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636912"/>
            <a:ext cx="84249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 будете допущены к написанию итогового сочинения, но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время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опоздавшему продлено не будет, как не будут его и отдельно инструктировать.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 уверены, что успеете и сами разберетесь в заполнении бланков – попытайте счастья.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Хотя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лучше, конечно, не рисковать и постараться выйти заранее!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857730"/>
            <a:ext cx="1267820" cy="84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20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089920" cy="205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1052736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Когда и где можно будет узнать результаты?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522" y="2492896"/>
            <a:ext cx="860464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проверки итоговых сочинений создаётся муниципальная комиссия.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Проверка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итогового сочинения (изложения) должна завершиться не позднее, чем через семь календарных дней с даты проведения итогового сочинения. Итоговый протокол официально публикуется в той школе, где вы его писали.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Позднее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 концу декабря, можно будет увидеть результат на официальном портале, в личном кабинете. Там же можно будет увидеть скан сочинения с комментариями специалистов, по каким критериям школьник получил «плюс», а по каким критериям «минус».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Оценки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сочинение также можно будет посмотреть на портале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Госуслуги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0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554" y="5517232"/>
            <a:ext cx="1780618" cy="11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6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7"/>
            <a:ext cx="1621193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112474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и как проверяет итоговое сочинение?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521" y="1628800"/>
            <a:ext cx="86046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известно, сами учителя не проверяют работы своих учеников, это делает экспертная муниципальная комиссия.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того, как сочинения сданы,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делаются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их копии, и все складывается все в два больших конверта: с оригиналами и копиями.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Эксперты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получают лишь копии – таким образом, что-то поменять или исправить в работе они не смогут в принципе.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336" y="5805264"/>
            <a:ext cx="1346835" cy="8942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5584" y="3567792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оценивается сочинение, и есть ли вообще смысл стараться написать его отлично?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285" y="4365104"/>
            <a:ext cx="86046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Итоговое сочинение оценивают по системе 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«зачет»/«незачет».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Однако многие вузы, особенно гуманитарной направленности, перепроверяют сочинения и за отлично написанную работу могут начислить до 10 дополнительных баллов в рамках так называемых индивидуальных достижений (на усмотрение вуза). Так что имеет смысл постараться!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735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7"/>
            <a:ext cx="1621193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112474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оценивают итоговое сочинение?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521" y="1628800"/>
            <a:ext cx="860464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 Прежде всего, оно должно отвечать двум основным требованиям: достаточный объем и самостоятельность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написания».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Рекомендуемый объём итогового сочинения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от 350 слов, включая служебные. Больше можно, ограничений здесь нет.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вот если в сочинении менее 250 слов, то ставится «незачёт».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Самостоятельность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написания итогового сочинения подразумевает отсутствие списывания или воспроизведения по памяти даже небольшого фрагмента чужого текста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Разрешено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прямое или косвенное цитирование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обязательной ссылкой на источник (ссылка дается в свободной форме). Объем цитирования не должен превышать объем собственного текста участника.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только если требования № 1 и № 2 выполнены, итоговое сочинение оценивается. Делается это по пяти критериям.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336" y="5805264"/>
            <a:ext cx="1346835" cy="89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97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764704"/>
            <a:ext cx="860464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Соответствие теме.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Тут все ясно – не надо далеко уходить от темы, необходимо точно понять и донести ее смысл и рассуждать именно, отталкиваясь от него.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Аргументация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Привлечение литературного материала. Важно: чтобы сочинение было зачтено, обязательно нужно привести хотя бы один литературный аргумент (пример) из литературы, русской или зарубежной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Композиция и логика рассуждения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Надеемся, что за долгие школьные годы классическая структура сочинения (вступление (тезис) - собственное мнение - доказательства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подвыводы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вывод) освоена абсолютно всеми! Во всяком случае, позаботьтесь, чтобы текст был логично разбит на абзацы, и вашу мысль было можно понять и проследить.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Качество письменной речи.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Итоговое сочинение пишется на правильном русском языке. Речевых ошибок не должно быть столько, чтобы они затрудняли понимание смысла.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100 слов не должно быть более пяти ошибок в сумме: грамматических, орфографических, пунктуационных. Впрочем, напоминаем – у вас будет под рукой словарь!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336" y="5805264"/>
            <a:ext cx="1346835" cy="8942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0336" y="245838"/>
            <a:ext cx="8604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Итоговое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сочинение 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оценивается по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пяти 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критериям: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60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089920" cy="205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1052736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делать, если не сдал итоговое сочинение?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522" y="2492896"/>
            <a:ext cx="86046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Вообще-то это сравнительно редкий случай: «незачет» обычно получает не более 2% школьников, то есть написать сочинение «хоть как-то» и быть допущенным к ЕГЭ может почти любой.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менее, при неудаче сочинение можно переписать еще 2 раза до начала ЕГЭ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Пересдать итоговое сочинение можно будет, если выпускник: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пришел по уважительной причине, подтвердив отсутствие официальным документом;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смог завершить работу по состоянию здоровья (резко ухудшилось самочувствие во время работы над сочинением);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получил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«незачет».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554" y="5517232"/>
            <a:ext cx="1780618" cy="11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05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8640"/>
            <a:ext cx="2520280" cy="1679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327" y="1239031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Можно ли оспорить результат в случае неудачи?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522" y="2132856"/>
            <a:ext cx="86046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Оспорить «незачет» можно только в том случае, если неудачи было уже две. В таком случае можно подать в письменной форме заявление на проверку написанного сочинения (изложения) комиссией другой образовательной организации.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подачи такого заявления и организации повторной проверки итогового сочинения (изложения) определяет учебное заведение.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05028" y="4098813"/>
            <a:ext cx="88286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лет действительны результаты итогового сочинения?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522" y="4542925"/>
            <a:ext cx="8568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Итоговое сочинение (изложение) как допуск к ГИА действует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бессрочно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Итоговое сочинение в случае представления его при приеме на обучение по программам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программам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специалитета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действительно в течение четырех лет, следующих за годом написания такого сочинения.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То есть «зачет» не имеет срока давности, а вот сам текст сочинения «состарится» через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 года</a:t>
            </a: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1074"/>
            <a:ext cx="1780618" cy="11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83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1271</Words>
  <Application>Microsoft Office PowerPoint</Application>
  <PresentationFormat>Экран (4:3)</PresentationFormat>
  <Paragraphs>85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2021-11-26T03:19:50Z</dcterms:created>
  <dcterms:modified xsi:type="dcterms:W3CDTF">2021-11-26T04:05:31Z</dcterms:modified>
</cp:coreProperties>
</file>